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7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53" autoAdjust="0"/>
  </p:normalViewPr>
  <p:slideViewPr>
    <p:cSldViewPr snapToGrid="0">
      <p:cViewPr varScale="1">
        <p:scale>
          <a:sx n="65" d="100"/>
          <a:sy n="65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BD560-9AE4-4804-857C-F8371507A181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69D5D-18F8-4F72-A75B-53193AD88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54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8A0EA-9806-4B42-9C67-9D44F4803B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512741-64A0-46A2-A291-C4CB5B3AF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E39499-08F8-438F-8CDE-6FB38570E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187293-050B-4A30-9AF0-48B12C796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D71E32-CB78-4BE3-935A-3F958F19B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6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B13033-C695-43B7-BAA8-91CA846DA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940C36-9760-4A50-9C88-D8FAA49152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BDD749-51E7-4A4D-B34A-F7E3E1AFE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D9B4BB-20C2-4E6D-AC03-527EB64BE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A249CE-F3B3-4444-B753-A752611A1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59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AFE4357-6250-4FED-A801-38F29B4369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A248E2-D45F-47FF-9253-4A372CE74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D7878E-A9D7-494D-AE14-A2C697A7D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9FFB56-C82A-4CBC-A637-FF82E799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511291-D498-4B66-BF85-09DBAC5F5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62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D6C56B-0504-4759-91D2-46CB0CD92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0709EB-D239-4651-ABDB-875667F14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EA8B9E-97CF-4EF4-B9F9-16562B6F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BA3292-2C43-4DA9-81F2-BCD03FC27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FBBD4C-3565-4BEC-A9D0-0D2C536D7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013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51FDF6-3571-4BBB-9E37-D5FC141C6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92FD67-0754-47BD-A084-80438F16C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D9F765-D31B-459C-9A27-856E4DD90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BB6268-CD16-4057-958C-804D147B7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5A9BAF-308F-464D-A621-627AA611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8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66782D-A02E-4E6D-9BC6-26A45DCB6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281846-8480-4B38-A289-A66E093DD1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E55976-8280-4329-9DA0-0DCABFBB5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0CCB8A-2E0D-430E-9BEB-225D7FEAD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420974-66CB-4F3E-8E4D-F46AFE023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CD26B78-0065-4FEB-A8E8-FF4A0B526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76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89DB1-DE25-48B3-9892-9CDC1BC32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3E7E5F-36A3-427E-A648-B4F5B6856E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781EDA-70BF-43D2-9365-BCA117101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B965BC-1E54-449D-B35F-1752D05528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841B3BC-C1DE-40E7-9638-05DCE32BF1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857D895-5362-452C-8826-3C6D73F6A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4FCD4C6-E9CA-4881-B3C2-F1F10FE5D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E1DCAA-6421-47BF-BF5C-BF242AED6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2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D5A8DB-1B7A-4B58-A94A-D701E5F54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4F75F22-5D07-478B-A123-73321A584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139714A-FE36-4831-9EC0-A06DB2BCA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CC30288-6E39-4094-8577-7F26F5E3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81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F6220C2-F3C9-4468-A2A2-10CB527F7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705C461-28D1-4EB0-A299-24E4F08E9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DD4D114-05E2-404E-A0D7-2F3E2D069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975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FC98F-8451-4F60-9492-4504FD914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C5A34-6CA0-4FE4-9AE2-F412C6EA4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983416-1461-47B9-997E-34B8DAEA1C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DABF2E-716C-4CB9-8472-0B6130FE9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80BCCD-FBC5-4266-80C2-3522738F9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0CEEB1-2ACE-41F7-B932-0C71D3ED0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344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91A140-BBEE-4336-9609-DB3C1A834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6D1A068-3413-4017-A7D0-42EBB22854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5274E9E-0E20-4E26-8D84-F69083EF0F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B42AA8E-89A0-4DC1-AA86-4E1E3CC12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E12FBD-BF18-4457-8447-5FBA80B5B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5F9667-89E3-4677-902F-66F531F3F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979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F7535-AF38-473E-8E69-8043B48D9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2D7035-A1C0-4D32-8BEA-F648E1EF6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23D737-42D1-4030-961B-8E4C47EF2E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28D73-BD6B-4132-A5F4-20D12B6AD6A8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C0603C-CE94-4B4E-BE75-AEA555571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BF8F50-7EEB-49DF-B902-058CFB6698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A293E-A473-4AB1-9EC8-2F36041F9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60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3C1BB2-A263-41A1-B3BD-18609D981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7273" y="295423"/>
            <a:ext cx="9833317" cy="601159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Социально-образовательный проект музея «Поиск»</a:t>
            </a:r>
          </a:p>
          <a:p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Тема: «Каким он парнем был…</a:t>
            </a:r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Герои СВО с малой Родины»</a:t>
            </a:r>
          </a:p>
          <a:p>
            <a:pPr algn="r">
              <a:lnSpc>
                <a:spcPct val="120000"/>
              </a:lnSpc>
              <a:spcAft>
                <a:spcPts val="800"/>
              </a:spcAft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</a:p>
          <a:p>
            <a:pPr algn="r">
              <a:lnSpc>
                <a:spcPct val="120000"/>
              </a:lnSpc>
              <a:spcAft>
                <a:spcPts val="800"/>
              </a:spcAft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Евстропова Екатерина,</a:t>
            </a:r>
          </a:p>
          <a:p>
            <a:pPr algn="r">
              <a:lnSpc>
                <a:spcPct val="120000"/>
              </a:lnSpc>
              <a:spcAft>
                <a:spcPts val="800"/>
              </a:spcAft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Молчанова Яна, </a:t>
            </a:r>
            <a:endParaRPr lang="ru-RU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800"/>
              </a:spcAft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Казанцев Михаил </a:t>
            </a:r>
          </a:p>
          <a:p>
            <a:pPr algn="r">
              <a:lnSpc>
                <a:spcPct val="12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МБОУ «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Синеборская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СОШ»2024 г.</a:t>
            </a:r>
          </a:p>
          <a:p>
            <a:pPr algn="r">
              <a:lnSpc>
                <a:spcPct val="12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Шушенский район.</a:t>
            </a:r>
          </a:p>
          <a:p>
            <a:pPr algn="r">
              <a:lnSpc>
                <a:spcPct val="120000"/>
              </a:lnSpc>
            </a:pPr>
            <a:endParaRPr lang="ru-RU" sz="20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D65144BB-14EF-46A8-A423-3A989036F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5393"/>
            <a:ext cx="10236590" cy="2215465"/>
          </a:xfrm>
        </p:spPr>
        <p:txBody>
          <a:bodyPr>
            <a:normAutofit fontScale="90000"/>
          </a:bodyPr>
          <a:lstStyle/>
          <a:p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07CE4C-5F2E-5093-D212-9E4E6996F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87" y="2766450"/>
            <a:ext cx="5978013" cy="391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30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D4CDBA-7D3D-6DB9-E429-98CBC5A1A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938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проекта</a:t>
            </a:r>
          </a:p>
        </p:txBody>
      </p:sp>
      <p:pic>
        <p:nvPicPr>
          <p:cNvPr id="3" name="Объект 7">
            <a:extLst>
              <a:ext uri="{FF2B5EF4-FFF2-40B4-BE49-F238E27FC236}">
                <a16:creationId xmlns:a16="http://schemas.microsoft.com/office/drawing/2014/main" id="{4C36EAB3-B434-CEF6-BAF3-4FC816499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04" y="1032386"/>
            <a:ext cx="11385754" cy="5460487"/>
          </a:xfrm>
          <a:prstGeom prst="rect">
            <a:avLst/>
          </a:prstGeo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0B02BCD1-F0F0-4729-84A1-FFCABBCB7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78876" y="5088193"/>
            <a:ext cx="3374923" cy="108876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381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6343CB-39AF-4359-9A4E-25BFA88B5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559322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Актуальность проекта: </a:t>
            </a:r>
            <a:r>
              <a:rPr lang="ru-RU" sz="3600" b="1" kern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обусловлена приближением 80-летия Победы советского народа в Великой Отечественной войне 1941-1945 года и современностью специальной военной операции Вооружённых сил РФ по демилитаризации и денацификации Украины. Проект направлен на сохранение исторической памяти, прославление героев и защитников Родины, преемственности поколений предотвращение в защите Родины, попыток фальсификации исторических событий. 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067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BAA203-E90E-4A75-9227-0DFFFD534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1354"/>
            <a:ext cx="10515600" cy="2485291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b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 в отсутствии в школьном музее «Поиск» экспозиции о воинах СВО из числа выпускников  школы  и земляков, в плане преемственности героизма поколений 1941-1945   и 2022-2024 гг.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4EE050-4C82-4E58-922C-C8C18EBC78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645"/>
            <a:ext cx="10515600" cy="3410317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создать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экспозиции по принципу преемственности защитников Родины в 1941-1945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2022-2024годах </a:t>
            </a:r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школьном музее «Поиск».</a:t>
            </a:r>
            <a:endParaRPr lang="ru-RU" sz="40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99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7C5D5-7F0E-4904-AA6F-7C38951B0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>
              <a:lnSpc>
                <a:spcPct val="100000"/>
              </a:lnSpc>
            </a:pPr>
            <a:r>
              <a:rPr lang="ru-RU" sz="31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 сохранение исторической памяти, прославление героев и защитников Родины, предотвращение попыток фальсификации исторических событий.</a:t>
            </a:r>
            <a:b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F5A3DB-CC21-4936-91D2-AA8CB0910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09" y="1505242"/>
            <a:ext cx="11957539" cy="5247249"/>
          </a:xfrm>
        </p:spPr>
        <p:txBody>
          <a:bodyPr>
            <a:normAutofit fontScale="62500" lnSpcReduction="20000"/>
          </a:bodyPr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Ознакомиться с материалами о ходе специальной военной операции;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провести опрос однокашников по знанию о специальной военной операции, об участии земляков на полях сражений;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собрать сведения о солдатах - выпускниках нашей школы, воюющих и погибших при выполнении задач специальной военной операции;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разместить   материал для понимания происходящих в стране событий, связанных с СВО;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видеоролик погибшем воине «Каким он парнем был»;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провести встречу с участником СВО Краснопеевым С.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отсканировать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портреты участников;</a:t>
            </a:r>
            <a:endParaRPr lang="ru-RU" sz="32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продолжить вести записи в электронной книги об участниках малой Родины на СВО;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и оформить экспозиционный уголок в пространстве 3-го окна;</a:t>
            </a:r>
          </a:p>
          <a:p>
            <a:pPr marL="342900" lvl="0" indent="-342900" fontAlgn="base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провести открытие экспозиции;</a:t>
            </a:r>
          </a:p>
          <a:p>
            <a:pPr marL="342900" lvl="0" indent="-342900" fontAlgn="base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разместить материал на школьном сайте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17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80EC3B-CC26-4B06-B23E-68E514E5C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Aft>
                <a:spcPts val="1200"/>
              </a:spcAft>
            </a:pPr>
            <a:br>
              <a:rPr lang="ru-RU" sz="31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ПРОЕКТА: 3 	июня 2024 г.– </a:t>
            </a:r>
            <a:r>
              <a:rPr lang="ru-RU" sz="31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 ноября </a:t>
            </a:r>
            <a:r>
              <a:rPr lang="ru-RU" sz="31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 г.</a:t>
            </a:r>
            <a:br>
              <a:rPr lang="ru-RU" sz="31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812288-1068-4C88-890C-34282DE2B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ЦЕЛЕВАЯ ГРУППА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Целевая аудитория - п</a:t>
            </a:r>
            <a: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роект направлен на школьников МБОУ «</a:t>
            </a:r>
            <a:r>
              <a:rPr lang="ru-RU" sz="3200" b="1" kern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Синеборская</a:t>
            </a:r>
            <a: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СОШ» – 220 чел., воспитанников детского сада «Солнышко»   - 23 чел., родственников участников СВО – 38 чел., Совет ветеранов труда – 55 чел., неорганизованную молодёжь территории и одноклассников– 130 чел.= 466 человек.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296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64DB8D7-7143-4FCF-B594-47EDCBDB7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2" y="126608"/>
            <a:ext cx="11887200" cy="6569613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ПРОЕКТА</a:t>
            </a:r>
            <a:endParaRPr lang="ru-RU" sz="4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1696720" algn="l"/>
              </a:tabLst>
            </a:pPr>
            <a:r>
              <a:rPr lang="ru-RU" sz="31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</a:t>
            </a:r>
            <a:r>
              <a:rPr lang="ru-RU" sz="31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участников – </a:t>
            </a: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краеведов группы «Поиск» -17 человек; юнармейцев – 5; волонтёров -партнёров – 7, родственников героев СВО – 43, одноклассников воинов СВО – 23, уч-ся школы – 53, гостей  - 11, ветеранов труда -  22 = 191.</a:t>
            </a: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1696720" algn="l"/>
              </a:tabLst>
            </a:pP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мероприятий -  25 единиц.</a:t>
            </a:r>
            <a:endParaRPr lang="ru-RU" sz="21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привлеченных волонтеров – 10;</a:t>
            </a:r>
            <a:endParaRPr lang="ru-RU" sz="21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 проекта, включая родственников участников СВО – 42</a:t>
            </a:r>
            <a:endParaRPr lang="ru-RU" sz="21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 экскурсий – 138;</a:t>
            </a:r>
            <a:endParaRPr lang="ru-RU" sz="21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Поездки в сёла  - 2</a:t>
            </a:r>
            <a:endParaRPr lang="ru-RU" sz="21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Встреч с родственниками, одноклассниками героев СВО, с уч-ся школы   - 7</a:t>
            </a:r>
            <a:endParaRPr lang="ru-RU" sz="21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Буклеты по истории СВО и земляков участников – 350 шт.</a:t>
            </a:r>
            <a:endParaRPr lang="ru-RU" sz="21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Объявление-приглашение  по сёлам – 4; </a:t>
            </a:r>
            <a:endParaRPr lang="ru-RU" sz="21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627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97BD38-89C2-483F-9271-54C24D1C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значимость: </a:t>
            </a: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0CEABA-B756-438A-BF29-27D4884E2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indent="449580" algn="ctr">
              <a:spcAft>
                <a:spcPts val="800"/>
              </a:spcAft>
            </a:pPr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школьном музее стационарные экспозиции о земляках на СВО и воинах  Великой Отечественной, послужат источником для написания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исследовательской работы; </a:t>
            </a:r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использования на уроках литературы, истории, во внеклассной работе,</a:t>
            </a:r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бесед на классных часах, уроках мужества  на патриотическую тему</a:t>
            </a:r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Работа может мотивировать других  учащимся заняться изучением истории родного края и её героев дня.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432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ED85D-83E2-4402-9B7F-BCAEA99C9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075"/>
            <a:ext cx="10515600" cy="8813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1696720" algn="l"/>
              </a:tabLst>
            </a:pPr>
            <a:b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Партнёры проекта</a:t>
            </a:r>
            <a:r>
              <a:rPr lang="ru-RU" sz="27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br>
              <a:rPr lang="ru-RU" sz="2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Шушенский РВК. </a:t>
            </a:r>
            <a:r>
              <a:rPr lang="ru-RU" sz="27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Синеборская</a:t>
            </a:r>
            <a:r>
              <a:rPr lang="ru-RU" sz="27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администрация .  Совет ветеранов труда. </a:t>
            </a:r>
            <a:r>
              <a:rPr lang="ru-RU" sz="27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Синеборский</a:t>
            </a:r>
            <a:r>
              <a:rPr lang="ru-RU" sz="27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дом культуры. ИП Маслова. Волонтёры</a:t>
            </a:r>
            <a:r>
              <a:rPr lang="ru-RU" sz="27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2B241A-3013-4B9F-B994-619F09EFC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24" y="867840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4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ED5469-DE78-4C6F-8C16-C50E63797190}"/>
              </a:ext>
            </a:extLst>
          </p:cNvPr>
          <p:cNvSpPr txBox="1"/>
          <p:nvPr/>
        </p:nvSpPr>
        <p:spPr>
          <a:xfrm>
            <a:off x="3317984" y="3915877"/>
            <a:ext cx="88043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F0CC8A-01CE-4309-590A-07574641D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729" y="1460090"/>
            <a:ext cx="11783961" cy="5397910"/>
          </a:xfrm>
        </p:spPr>
        <p:txBody>
          <a:bodyPr>
            <a:normAutofit lnSpcReduction="10000"/>
          </a:bodyPr>
          <a:lstStyle/>
          <a:p>
            <a:pPr marL="457200">
              <a:lnSpc>
                <a:spcPct val="115000"/>
              </a:lnSpc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перспективы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сохранения памяти об участниках СВО с малой Родины: 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 и сохранение биографических, фотоматериалов о военнослужащих, погибших в ходе специальной военной операции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цикл видеороликов «Мои военные будни», о погибших воинах «Каким он парнем был»;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продолжить написание электронной книги;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Организовать проведение экскурсий по экспозиции;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подкаст «Сыны Отечества с малой Родины»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Проводить школьную линейку и Минуту молчания в день гибели (в день рождения) земляков в ходе спецоперации.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окончанию СВО проводить встречи «А нам нужна была одна Победа!» 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9045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380893-C500-410F-AD7B-FCAAE85FA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183159"/>
          </a:xfrm>
        </p:spPr>
        <p:txBody>
          <a:bodyPr>
            <a:normAutofit/>
          </a:bodyPr>
          <a:lstStyle/>
          <a:p>
            <a:pPr algn="ctr"/>
            <a:endParaRPr lang="ru-RU" sz="6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EF3994-40D1-9AB3-A346-647BAEB54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6927" r="6338"/>
          <a:stretch/>
        </p:blipFill>
        <p:spPr>
          <a:xfrm>
            <a:off x="1304004" y="486697"/>
            <a:ext cx="3716593" cy="536601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F379A00-6B98-F36F-054F-FF93AC779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9" r="6755" b="35935"/>
          <a:stretch/>
        </p:blipFill>
        <p:spPr>
          <a:xfrm>
            <a:off x="5486400" y="365123"/>
            <a:ext cx="5401596" cy="461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6031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660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Тема Office</vt:lpstr>
      <vt:lpstr>           </vt:lpstr>
      <vt:lpstr>Актуальность проекта: обусловлена приближением 80-летия Победы советского народа в Великой Отечественной войне 1941-1945 года и современностью специальной военной операции Вооружённых сил РФ по демилитаризации и денацификации Украины. Проект направлен на сохранение исторической памяти, прославление героев и защитников Родины, преемственности поколений предотвращение в защите Родины, попыток фальсификации исторических событий. </vt:lpstr>
      <vt:lpstr>   Проблема в отсутствии в школьном музее «Поиск» экспозиции о воинах СВО из числа выпускников  школы  и земляков, в плане преемственности героизма поколений 1941-1945   и 2022-2024 гг.  </vt:lpstr>
      <vt:lpstr>ЗАДАЧИ: сохранение исторической памяти, прославление героев и защитников Родины, предотвращение попыток фальсификации исторических событий. </vt:lpstr>
      <vt:lpstr> СРОКИ РЕАЛИЗАЦИИ ПРОЕКТА: 3  июня 2024 г.– 22 ноября 2024 г. </vt:lpstr>
      <vt:lpstr>Презентация PowerPoint</vt:lpstr>
      <vt:lpstr>Практическая значимость:  </vt:lpstr>
      <vt:lpstr>  Партнёры проекта   Шушенский РВК. Синеборская   администрация .  Совет ветеранов труда. Синеборский дом культуры. ИП Маслова. Волонтёры  </vt:lpstr>
      <vt:lpstr>Презентация PowerPoint</vt:lpstr>
      <vt:lpstr>Результаты реализации проекта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Краевой фестиваль школьных музеев,  клубов патриотической направленности</dc:title>
  <dc:creator>User</dc:creator>
  <cp:lastModifiedBy>Любовь Котенок</cp:lastModifiedBy>
  <cp:revision>31</cp:revision>
  <dcterms:created xsi:type="dcterms:W3CDTF">2024-02-27T09:59:44Z</dcterms:created>
  <dcterms:modified xsi:type="dcterms:W3CDTF">2025-01-30T10:52:03Z</dcterms:modified>
</cp:coreProperties>
</file>